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4009103-9407-4C3B-8DAE-FC95893E5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8DA71A7-BA38-4922-B97C-82045C07A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AC6114B-381D-40A1-8BD3-7B12DD04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5E812A6-5F14-4434-8A43-F4E8EBFA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19C538-3760-485F-806E-1CC9A579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5589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DFABE3-4581-4D3B-8515-30F5817F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D2B7E3A-46F3-4A08-BDCB-B6F61FF1A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B40B09-22F5-4FA3-8597-8B7887689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6A70334-86EC-47B2-B640-4DFD710F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C6BAB81-5E8C-4D97-961F-BAA877F5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5857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1429D51-016D-4DD1-BC9C-D2AB8F63D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6A9215B-36D4-4004-986B-B5B5466B1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8D43CD8-F7D8-4ED1-AE7D-216C348F9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63408BC-5E07-49E2-936B-DD4B0392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867469C-EB2A-432C-B744-F53FA0F4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3033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7EE957-E02F-4544-B4DA-992C7CF70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CFAE7EF-D83B-4FAD-B163-ECD3BC7BB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CCE1DB-1AD9-4AD1-A168-257CEA7B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35CC2CD-5DB3-4F55-B81D-B920D9EE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BFF8585-070D-492D-B9B5-7619B9DF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336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CD36A6-CA18-49B9-ABFB-884EA4FCE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D3E1A71-5653-4809-97DC-63C2387FA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84CCAE7-C3A4-42BA-A8D8-507A0997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101A9E3-F12C-4797-858E-0EAC2FE8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7FEC98C-F7B7-4CEE-8E03-661FDABE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8997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E174A3-FF6E-4609-9F59-18AA74B7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BF57B8-538C-45BD-864C-2169D7ACC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3F8AFEE-87DF-4352-9EDB-17D41EE6A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DEF3F8D-8D0D-467F-93B1-D364526C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9D59E2D-8D5A-43CF-9895-0587A198E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ED185CF-E2BC-44E6-8DDE-073F44EC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2615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6043E6-F1BA-455E-892A-911C253C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21C4072-20EB-45DD-8ADA-08E9F212E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1A88045-C010-4A94-BC6D-E7DB95A13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6B920E0-30E0-4406-AA9B-F4763F02D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F05D2C4-40D4-44B9-B683-B0680125F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E240095-F4FE-4401-9FC9-0619E90B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1C5B792-C1FE-4687-B18E-2809EC11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13D54CA-7F57-48FD-BD09-AD187C88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9790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6223E4-D613-4F2D-BF98-E27B8BC0A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74AFDF7-6F92-4834-8CBD-4D2E747D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8A203C9-6BEC-414C-A5FE-63BE61DC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3924876-87DE-429F-8A0F-1142C4B8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7436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A64AF1C-1750-4C33-9B13-22BBE173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4DEDE01-AD39-42AD-8695-A37A9075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C9F006E-AC0F-48FA-BDC2-5B4E545D3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183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C23429-3BF8-4BAD-BED3-7D52A632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0C3CC5F-CA5B-442E-9FB9-FC51CBD08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7B18BB4-04D1-4D66-B392-246A307E5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B9B7F0D-FDD6-42DF-A201-BEA9446F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8460F0E-630E-44AC-AF74-1C07EC5F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57ABB54-6A72-43A0-ABE2-05AD70E4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0292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A78544-4510-419A-BDEB-82B38DF22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12B685D-7F91-4A25-92CC-7E6E80B1C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A7DB5AA-8405-48C5-8611-2C6234770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4FE87B2-E34E-4457-8DAA-2680EC41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ADF6161-4495-4A7D-B9E0-3EF8E61F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22865F6-3045-4B04-A39C-C6DC0FC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8158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ADB6A4F-EE8E-4AA2-815E-C1622B30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9010C0D-0311-419B-945B-696EBFD35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3DDBFBD-AA2F-4568-A15C-1585F8CA6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BB80-97A3-499B-B0F2-538DF5C66657}" type="datetimeFigureOut">
              <a:rPr lang="en-IL" smtClean="0"/>
              <a:t>03/20/2022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97053E-0458-4BBC-AD17-96906E96F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D753512-6C4F-4C1B-9794-73ABC5136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CD8F-7B1D-4242-B361-6E459C63F0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64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ordontour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727130" y="3134160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  <a:endParaRPr lang="en-GB" sz="2000" dirty="0"/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260891" y="1836031"/>
            <a:ext cx="407201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sz="2800" b="1" u="sng" dirty="0">
                <a:latin typeface="Franklin Gothic Demi" panose="020B0703020102020204" pitchFamily="34" charset="0"/>
              </a:rPr>
              <a:t>Nissan Bros Bethlehem</a:t>
            </a: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Tour &amp; Lunch </a:t>
            </a:r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252316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859096" y="317788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260891" y="1836031"/>
            <a:ext cx="40720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800" b="1" u="sng" dirty="0" err="1">
                <a:latin typeface="Franklin Gothic Demi" panose="020B0703020102020204" pitchFamily="34" charset="0"/>
              </a:rPr>
              <a:t>St.Peter</a:t>
            </a:r>
            <a:r>
              <a:rPr lang="en-US" sz="2800" b="1" u="sng" dirty="0">
                <a:latin typeface="Franklin Gothic Demi" panose="020B0703020102020204" pitchFamily="34" charset="0"/>
              </a:rPr>
              <a:t> in </a:t>
            </a:r>
            <a:r>
              <a:rPr lang="en-US" sz="2800" b="1" u="sng" dirty="0" err="1">
                <a:latin typeface="Franklin Gothic Demi" panose="020B0703020102020204" pitchFamily="34" charset="0"/>
              </a:rPr>
              <a:t>Galicantu</a:t>
            </a:r>
            <a:endParaRPr lang="en-GB" sz="28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Tour</a:t>
            </a:r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1480863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859096" y="317788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091805" y="1836031"/>
            <a:ext cx="46166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latin typeface="Franklin Gothic Demi" panose="020B0703020102020204" pitchFamily="34" charset="0"/>
              </a:rPr>
              <a:t>City Of David &amp; Davidson Center</a:t>
            </a:r>
            <a:endParaRPr lang="en-GB" sz="24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Tour</a:t>
            </a:r>
          </a:p>
          <a:p>
            <a:pPr algn="ctr" rtl="0"/>
            <a:endParaRPr lang="en-GB" sz="2000" b="1" i="1" dirty="0"/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312308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859096" y="317788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091805" y="1836031"/>
            <a:ext cx="46166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latin typeface="Franklin Gothic Demi" panose="020B0703020102020204" pitchFamily="34" charset="0"/>
              </a:rPr>
              <a:t>Tower of David</a:t>
            </a:r>
            <a:endParaRPr lang="en-GB" sz="24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Tour</a:t>
            </a:r>
          </a:p>
          <a:p>
            <a:pPr algn="ctr" rtl="0"/>
            <a:endParaRPr lang="en-GB" sz="2000" b="1" i="1" dirty="0"/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170895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859096" y="317788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091805" y="1836031"/>
            <a:ext cx="46166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latin typeface="Franklin Gothic Demi" panose="020B0703020102020204" pitchFamily="34" charset="0"/>
              </a:rPr>
              <a:t>Panoramic – Golden City</a:t>
            </a:r>
            <a:endParaRPr lang="en-GB" sz="24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Lunch</a:t>
            </a:r>
          </a:p>
          <a:p>
            <a:pPr algn="ctr" rtl="0"/>
            <a:endParaRPr lang="en-GB" sz="2000" b="1" i="1" dirty="0"/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56568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859096" y="317788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091805" y="1836031"/>
            <a:ext cx="46166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latin typeface="Franklin Gothic Demi" panose="020B0703020102020204" pitchFamily="34" charset="0"/>
              </a:rPr>
              <a:t>Modern Restaurant</a:t>
            </a:r>
            <a:endParaRPr lang="en-GB" sz="24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Lunch</a:t>
            </a:r>
          </a:p>
          <a:p>
            <a:pPr algn="ctr" rtl="0"/>
            <a:endParaRPr lang="en-GB" sz="2000" b="1" i="1" dirty="0"/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288463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AEA6D00-BBCE-4F1E-AA36-FBFA7B7B5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74" y="85544"/>
            <a:ext cx="4191146" cy="2348624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E8C36CFE-D401-49DD-980C-D74B004CD491}"/>
              </a:ext>
            </a:extLst>
          </p:cNvPr>
          <p:cNvSpPr txBox="1"/>
          <p:nvPr/>
        </p:nvSpPr>
        <p:spPr>
          <a:xfrm>
            <a:off x="696280" y="512592"/>
            <a:ext cx="5633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name – Gordon Tours Israel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Company Number – 510720212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Address – 24 Raul Wallenberg St. Tel Aviv, Israel. </a:t>
            </a:r>
          </a:p>
          <a:p>
            <a:pPr algn="l" rtl="0"/>
            <a:r>
              <a:rPr lang="en-GB" sz="2000" dirty="0">
                <a:latin typeface="Franklin Gothic Demi" panose="020B0703020102020204" pitchFamily="34" charset="0"/>
              </a:rPr>
              <a:t>Postal Code - </a:t>
            </a:r>
            <a:r>
              <a:rPr lang="en-IL" dirty="0">
                <a:latin typeface="Franklin Gothic Demi" panose="020B0703020102020204" pitchFamily="34" charset="0"/>
              </a:rPr>
              <a:t>6971922</a:t>
            </a:r>
            <a:endParaRPr lang="en-IL" sz="2000" dirty="0">
              <a:latin typeface="Franklin Gothic Demi" panose="020B0703020102020204" pitchFamily="34" charset="0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59D422A-2605-4FC4-A9A1-0AFB4677FEAA}"/>
              </a:ext>
            </a:extLst>
          </p:cNvPr>
          <p:cNvSpPr txBox="1"/>
          <p:nvPr/>
        </p:nvSpPr>
        <p:spPr>
          <a:xfrm>
            <a:off x="1068443" y="3171374"/>
            <a:ext cx="5633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sz="2000" dirty="0" err="1"/>
              <a:t>Pfile</a:t>
            </a:r>
            <a:r>
              <a:rPr lang="en-GB" sz="2000" dirty="0"/>
              <a:t>: </a:t>
            </a:r>
            <a:r>
              <a:rPr lang="he-IL" sz="2000" dirty="0"/>
              <a:t>1014014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Date: ____________________________</a:t>
            </a:r>
          </a:p>
          <a:p>
            <a:pPr algn="l" rtl="0"/>
            <a:endParaRPr lang="en-GB" sz="2000" dirty="0"/>
          </a:p>
          <a:p>
            <a:pPr algn="l" rtl="0"/>
            <a:r>
              <a:rPr lang="en-GB" sz="2000" dirty="0"/>
              <a:t>Guide name: ______________________</a:t>
            </a:r>
          </a:p>
          <a:p>
            <a:pPr algn="l" rtl="0"/>
            <a:endParaRPr lang="en-GB" sz="2000" dirty="0"/>
          </a:p>
          <a:p>
            <a:pPr algn="l" rtl="0"/>
            <a:endParaRPr lang="en-IL" sz="2000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5A252B9-7034-4876-BB44-8D78D2C12472}"/>
              </a:ext>
            </a:extLst>
          </p:cNvPr>
          <p:cNvSpPr txBox="1"/>
          <p:nvPr/>
        </p:nvSpPr>
        <p:spPr>
          <a:xfrm>
            <a:off x="7091805" y="1836031"/>
            <a:ext cx="46166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b="1" u="sng" dirty="0">
                <a:latin typeface="Franklin Gothic Demi" panose="020B0703020102020204" pitchFamily="34" charset="0"/>
              </a:rPr>
              <a:t>Israel Museum </a:t>
            </a:r>
            <a:endParaRPr lang="en-GB" sz="2400" b="1" u="sng" dirty="0">
              <a:latin typeface="Franklin Gothic Demi" panose="020B0703020102020204" pitchFamily="34" charset="0"/>
            </a:endParaRPr>
          </a:p>
          <a:p>
            <a:pPr algn="ctr" rtl="0"/>
            <a:r>
              <a:rPr lang="en-GB" i="1" dirty="0"/>
              <a:t>Please provide the following service:</a:t>
            </a:r>
          </a:p>
          <a:p>
            <a:pPr algn="ctr" rtl="0"/>
            <a:endParaRPr lang="en-GB" i="1" dirty="0"/>
          </a:p>
          <a:p>
            <a:pPr algn="ctr" rtl="0"/>
            <a:r>
              <a:rPr lang="en-GB" sz="2000" b="1" i="1" dirty="0"/>
              <a:t>Shrine of the bible book tour</a:t>
            </a:r>
          </a:p>
          <a:p>
            <a:pPr algn="ctr" rtl="0"/>
            <a:endParaRPr lang="en-GB" sz="2000" b="1" i="1" dirty="0"/>
          </a:p>
          <a:p>
            <a:pPr algn="ctr" rtl="0"/>
            <a:endParaRPr lang="en-GB" i="1" dirty="0"/>
          </a:p>
          <a:p>
            <a:pPr algn="l" rtl="0"/>
            <a:r>
              <a:rPr lang="en-GB" i="1" dirty="0"/>
              <a:t>Amount of people: ______________</a:t>
            </a:r>
          </a:p>
          <a:p>
            <a:pPr algn="l" rtl="0"/>
            <a:endParaRPr lang="en-GB" i="1" dirty="0"/>
          </a:p>
          <a:p>
            <a:pPr algn="l" rtl="0"/>
            <a:r>
              <a:rPr lang="en-GB" i="1" dirty="0"/>
              <a:t>This voucher is payable by Gordon Tours LTD </a:t>
            </a:r>
          </a:p>
          <a:p>
            <a:pPr algn="l" rtl="0"/>
            <a:endParaRPr lang="en-GB" b="1" i="1" dirty="0"/>
          </a:p>
          <a:p>
            <a:pPr algn="l" rtl="0"/>
            <a:r>
              <a:rPr lang="en-GB" b="1" i="1" dirty="0"/>
              <a:t>Any extras and/or VAT should be charged directly to the client.</a:t>
            </a:r>
            <a:endParaRPr lang="en-GB" sz="2400" b="1" dirty="0"/>
          </a:p>
          <a:p>
            <a:pPr algn="l" rtl="0"/>
            <a:endParaRPr lang="en-IL" sz="2800" dirty="0"/>
          </a:p>
        </p:txBody>
      </p: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7059D514-19FC-4A04-AC81-637CE636D429}"/>
              </a:ext>
            </a:extLst>
          </p:cNvPr>
          <p:cNvGrpSpPr/>
          <p:nvPr/>
        </p:nvGrpSpPr>
        <p:grpSpPr>
          <a:xfrm>
            <a:off x="7260891" y="5380929"/>
            <a:ext cx="4203979" cy="1323439"/>
            <a:chOff x="6815368" y="5313552"/>
            <a:chExt cx="4203979" cy="1323439"/>
          </a:xfrm>
        </p:grpSpPr>
        <p:sp>
          <p:nvSpPr>
            <p:cNvPr id="13" name="תיבת טקסט 12">
              <a:extLst>
                <a:ext uri="{FF2B5EF4-FFF2-40B4-BE49-F238E27FC236}">
                  <a16:creationId xmlns:a16="http://schemas.microsoft.com/office/drawing/2014/main" id="{E741658B-AF3F-431A-AC30-4B3227D979F5}"/>
                </a:ext>
              </a:extLst>
            </p:cNvPr>
            <p:cNvSpPr txBox="1"/>
            <p:nvPr/>
          </p:nvSpPr>
          <p:spPr>
            <a:xfrm>
              <a:off x="6815368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l" rtl="0"/>
              <a:r>
                <a:rPr lang="en-GB" sz="2000" dirty="0"/>
                <a:t>Gordon Tours</a:t>
              </a:r>
            </a:p>
            <a:p>
              <a:pPr algn="l" rtl="0"/>
              <a:endParaRPr lang="en-IL" sz="2000" dirty="0"/>
            </a:p>
          </p:txBody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8C59F28F-B411-4B11-9D92-0BFD58DD09D7}"/>
                </a:ext>
              </a:extLst>
            </p:cNvPr>
            <p:cNvSpPr txBox="1"/>
            <p:nvPr/>
          </p:nvSpPr>
          <p:spPr>
            <a:xfrm>
              <a:off x="9306732" y="5313552"/>
              <a:ext cx="171261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endParaRPr lang="en-GB" sz="2000" dirty="0"/>
            </a:p>
            <a:p>
              <a:pPr algn="l" rtl="0"/>
              <a:r>
                <a:rPr lang="en-GB" sz="2000" dirty="0"/>
                <a:t>___________</a:t>
              </a:r>
            </a:p>
            <a:p>
              <a:pPr algn="ctr" rtl="0"/>
              <a:r>
                <a:rPr lang="en-GB" sz="2000" dirty="0"/>
                <a:t>Supplier</a:t>
              </a:r>
            </a:p>
            <a:p>
              <a:pPr algn="l" rtl="0"/>
              <a:endParaRPr lang="en-IL" sz="2000" dirty="0"/>
            </a:p>
          </p:txBody>
        </p:sp>
      </p:grp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58B1553-5682-4B48-BDCE-9B5BE34AFE77}"/>
              </a:ext>
            </a:extLst>
          </p:cNvPr>
          <p:cNvSpPr txBox="1"/>
          <p:nvPr/>
        </p:nvSpPr>
        <p:spPr>
          <a:xfrm>
            <a:off x="277419" y="6181731"/>
            <a:ext cx="7839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/>
              <a:t>Gordon Tours Israel, Telephone – 03-7659000, </a:t>
            </a:r>
            <a:r>
              <a:rPr lang="en-US" sz="1600" dirty="0">
                <a:hlinkClick r:id="rId3"/>
              </a:rPr>
              <a:t>Info@gordontours.com</a:t>
            </a:r>
            <a:endParaRPr lang="en-US" sz="1600" dirty="0"/>
          </a:p>
          <a:p>
            <a:pPr algn="l" rtl="0"/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399509827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648</Words>
  <Application>Microsoft Office PowerPoint</Application>
  <PresentationFormat>Widescreen</PresentationFormat>
  <Paragraphs>187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Franklin Gothic Demi</vt:lpstr>
      <vt:lpstr>ערכת נושא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Guy Gordon</dc:creator>
  <cp:lastModifiedBy>Guy Gordon</cp:lastModifiedBy>
  <cp:revision>7</cp:revision>
  <dcterms:created xsi:type="dcterms:W3CDTF">2019-11-28T14:55:51Z</dcterms:created>
  <dcterms:modified xsi:type="dcterms:W3CDTF">2022-03-20T13:50:57Z</dcterms:modified>
</cp:coreProperties>
</file>